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2" r:id="rId18"/>
    <p:sldId id="271" r:id="rId19"/>
    <p:sldId id="273" r:id="rId20"/>
    <p:sldId id="276" r:id="rId21"/>
    <p:sldId id="274" r:id="rId22"/>
    <p:sldId id="275" r:id="rId23"/>
    <p:sldId id="277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0E9"/>
    <a:srgbClr val="F742AF"/>
    <a:srgbClr val="B55158"/>
    <a:srgbClr val="73A5C7"/>
    <a:srgbClr val="CF84B5"/>
    <a:srgbClr val="947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15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931C-D60E-4513-90E2-2B1FA3E8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F556-7BEA-4B71-AC06-6C3663325E9B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1EE42-0CB1-4400-B24C-73C33282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35AFD-C264-4793-AE9D-A0630B9C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8F528-7B10-48E3-86A3-DAB780A817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23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4CB1-5BC4-4AD0-B84F-9A30BCD3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41DC-C602-45A4-8375-A09B67CB6E90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D883-B389-4B1F-B611-B30F7674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E2781-8AED-4FAC-85A4-2E03707E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F663C-5543-40A3-A47A-ACBBE17794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6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92E82-0C25-42CE-BD63-7D2FA38C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38D-2578-4F19-9110-EE402EE743AC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0E3D-EEF2-4E06-993D-CF5D07E8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FAC3-C8EE-4912-B1DF-B029663B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6CEC-08A4-4B8E-98B9-DAD9439ACD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3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EB260-0B8D-4915-8559-464F97FB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726-9FAD-4B7C-8DC9-F1E5754A7CE7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A179E-B9CE-499E-8043-D43CA43B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09D7-A502-483E-8BEE-37FAB392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0ADA5-7E4C-4D88-999E-F0B770977C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9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15297-F8C2-4887-8E55-9F6CADFA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E460-8925-4C35-9F9E-0E6A688478D2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768BC-1244-4DFB-84BD-2EBB7CAC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5AF8-E41E-41C7-A5DB-15DFC76E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475E2-0943-4632-BD2D-B6CD80975E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0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188206-C1F3-42F6-9DA1-EBF9A49A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31C5-770D-4803-8AD0-8C5A6F84E374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F2EBC5-CFB2-403A-852A-0DE76E32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1D548-A78D-486C-B362-372D929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31AD0-FF28-41B4-9D3E-2FF41217EC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98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12DCE5-167D-4B8E-BA46-68B20541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FA19-DDA0-4FE6-B117-6B9C6030F4EC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7F9C6-E290-45CE-B225-0F1F7A53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BD18E5-6FCC-4ACD-96FD-1DA67B55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A33F-1057-4BCA-8E19-3A0FD97408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26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71786F-13E4-4402-9FBB-D0A6A9CB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94B-067E-48E5-AFB0-F1815FB3FC51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445C0-CDD6-4307-B6BC-C2A62F59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B3A5A7-D120-406B-9CAD-DE84FFF2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BF7C8-CF21-4ED3-9A72-60D0A9D51C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33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063667-F79B-4AFC-A417-57220B45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321E-B62C-4A7E-A2CC-B9DA937D5B6C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C3725A-95C0-404E-9D04-E6C57502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EBB438-A404-4A9B-AB1E-E4FEB003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D9B2B-7799-467F-A14D-9611B79CF0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8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FAF4B4-1226-40A7-ABA2-35AC079A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28E4-840F-4C29-AE36-B417B8FD00A1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E48FBA-47DF-4E09-972F-B97D36F3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D5B60F-59E5-4707-9B50-294726ED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A199-F3E1-41B2-995A-FB41F1FDEF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68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635973-1F82-4FE3-B05D-95B2DA9A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3473-7862-40F9-ADA3-C46C75036887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4565E5-07D5-4AE6-AB5B-58C3F034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8F7425-9038-453D-B658-F2EFE5AE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0CDA-3858-4F3D-B4D0-DBED4DC4B6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4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E1B620-CA29-40D9-A948-29E010CB0B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785F60-B02F-4081-9F0D-5B8927638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0839-522D-423E-BC94-81B45718C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25D069-1001-41FB-A244-F76E713C5027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9C162-8394-401C-B11F-F324EF616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1B96-313F-4598-B185-78126E76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B93BEC-D8D6-40ED-A3B8-91C28336FA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2_001_20110922">
            <a:extLst>
              <a:ext uri="{FF2B5EF4-FFF2-40B4-BE49-F238E27FC236}">
                <a16:creationId xmlns:a16="http://schemas.microsoft.com/office/drawing/2014/main" id="{D8C5F7B8-0B85-4888-AFB5-7E9D1162F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10">
            <a:extLst>
              <a:ext uri="{FF2B5EF4-FFF2-40B4-BE49-F238E27FC236}">
                <a16:creationId xmlns:a16="http://schemas.microsoft.com/office/drawing/2014/main" id="{721C5F8B-2A3D-4E0B-BDAD-AA63E8AB0F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AD7EBEF-4B06-40C9-B8AB-726454D5BC7C}"/>
              </a:ext>
            </a:extLst>
          </p:cNvPr>
          <p:cNvSpPr txBox="1"/>
          <p:nvPr/>
        </p:nvSpPr>
        <p:spPr>
          <a:xfrm>
            <a:off x="323528" y="6237312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两人争持激烈，互不退让，于是就互不瞅睬。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11">
            <a:extLst>
              <a:ext uri="{FF2B5EF4-FFF2-40B4-BE49-F238E27FC236}">
                <a16:creationId xmlns:a16="http://schemas.microsoft.com/office/drawing/2014/main" id="{C884E3F9-A9A0-4562-8BC8-022193380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CE8698E-E76D-47C3-BBCB-6CED368E7293}"/>
              </a:ext>
            </a:extLst>
          </p:cNvPr>
          <p:cNvSpPr txBox="1"/>
          <p:nvPr/>
        </p:nvSpPr>
        <p:spPr>
          <a:xfrm>
            <a:off x="179512" y="6237312"/>
            <a:ext cx="878180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小雄戴上头巾抗议。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12">
            <a:extLst>
              <a:ext uri="{FF2B5EF4-FFF2-40B4-BE49-F238E27FC236}">
                <a16:creationId xmlns:a16="http://schemas.microsoft.com/office/drawing/2014/main" id="{E05D214E-BD1B-4C9E-9292-5132BA31C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7277B35-E41E-4E92-9731-C31D03B2CDB1}"/>
              </a:ext>
            </a:extLst>
          </p:cNvPr>
          <p:cNvSpPr txBox="1"/>
          <p:nvPr/>
        </p:nvSpPr>
        <p:spPr>
          <a:xfrm>
            <a:off x="179512" y="6237312"/>
            <a:ext cx="878180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这时候，妈妈回来了。小雄故作看不到，继续静坐抗议。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3">
            <a:extLst>
              <a:ext uri="{FF2B5EF4-FFF2-40B4-BE49-F238E27FC236}">
                <a16:creationId xmlns:a16="http://schemas.microsoft.com/office/drawing/2014/main" id="{FA030082-C743-4C67-8236-91F063F10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D498FE-0529-4EC3-BC88-2A6385AEDA31}"/>
              </a:ext>
            </a:extLst>
          </p:cNvPr>
          <p:cNvSpPr/>
          <p:nvPr/>
        </p:nvSpPr>
        <p:spPr>
          <a:xfrm>
            <a:off x="19151" y="347049"/>
            <a:ext cx="9140825" cy="2448272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F8D0B7-4E3A-493C-AD16-5C5F5BB53508}"/>
              </a:ext>
            </a:extLst>
          </p:cNvPr>
          <p:cNvSpPr/>
          <p:nvPr/>
        </p:nvSpPr>
        <p:spPr>
          <a:xfrm>
            <a:off x="1329224" y="620688"/>
            <a:ext cx="7131208" cy="1652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哥哥为甚么不让弟弟上网？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弟弟用甚么原因坚持他可以上网？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14">
            <a:extLst>
              <a:ext uri="{FF2B5EF4-FFF2-40B4-BE49-F238E27FC236}">
                <a16:creationId xmlns:a16="http://schemas.microsoft.com/office/drawing/2014/main" id="{C660CA27-2ECB-4E2D-94A4-5A1A8BB1F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749E7D5-A1E7-4C5B-844C-E4181D5A5DA8}"/>
              </a:ext>
            </a:extLst>
          </p:cNvPr>
          <p:cNvSpPr/>
          <p:nvPr/>
        </p:nvSpPr>
        <p:spPr>
          <a:xfrm>
            <a:off x="971600" y="3374287"/>
            <a:ext cx="3384376" cy="1077218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A42A65-E540-4684-8909-26121B21091B}"/>
              </a:ext>
            </a:extLst>
          </p:cNvPr>
          <p:cNvSpPr/>
          <p:nvPr/>
        </p:nvSpPr>
        <p:spPr>
          <a:xfrm>
            <a:off x="3175" y="332656"/>
            <a:ext cx="9137650" cy="3384376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3B761F-780A-47ED-BEDB-165C1F2D47D8}"/>
              </a:ext>
            </a:extLst>
          </p:cNvPr>
          <p:cNvSpPr/>
          <p:nvPr/>
        </p:nvSpPr>
        <p:spPr>
          <a:xfrm>
            <a:off x="647564" y="546586"/>
            <a:ext cx="7848872" cy="29565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基本法</a:t>
            </a:r>
            <a:r>
              <a:rPr lang="en-US" altLang="zh-CN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保障我们有通讯自由，</a:t>
            </a:r>
          </a:p>
          <a:p>
            <a:pPr>
              <a:lnSpc>
                <a:spcPct val="150000"/>
              </a:lnSpc>
            </a:pP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但享用通讯自由时我们有没有应负的责任？请你们四至六人一组，扮演小雄、柏文、玲玲、妈妈、小狗或旁白。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15">
            <a:extLst>
              <a:ext uri="{FF2B5EF4-FFF2-40B4-BE49-F238E27FC236}">
                <a16:creationId xmlns:a16="http://schemas.microsoft.com/office/drawing/2014/main" id="{DFED50F5-69D2-4801-AAA5-7247CC4D5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9A6F800-62DF-497A-B254-7A1F77DEF498}"/>
              </a:ext>
            </a:extLst>
          </p:cNvPr>
          <p:cNvSpPr txBox="1"/>
          <p:nvPr/>
        </p:nvSpPr>
        <p:spPr>
          <a:xfrm>
            <a:off x="5868144" y="2348880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73A5C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我上网与人倾谈</a:t>
            </a:r>
          </a:p>
          <a:p>
            <a:r>
              <a:rPr lang="zh-CN" altLang="en-US" sz="1400" b="1" dirty="0">
                <a:solidFill>
                  <a:srgbClr val="73A5C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是我的通讯自由。</a:t>
            </a:r>
            <a:endParaRPr lang="en-US" sz="1400" b="1" dirty="0">
              <a:solidFill>
                <a:srgbClr val="73A5C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016">
            <a:extLst>
              <a:ext uri="{FF2B5EF4-FFF2-40B4-BE49-F238E27FC236}">
                <a16:creationId xmlns:a16="http://schemas.microsoft.com/office/drawing/2014/main" id="{800ABE71-73A7-4374-AD31-6362B74651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11F0BF7-C73A-4722-B531-B0407F0E40AC}"/>
              </a:ext>
            </a:extLst>
          </p:cNvPr>
          <p:cNvSpPr txBox="1"/>
          <p:nvPr/>
        </p:nvSpPr>
        <p:spPr>
          <a:xfrm>
            <a:off x="5782376" y="1096513"/>
            <a:ext cx="2606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F84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我也有与班主任通讯的自由。</a:t>
            </a:r>
            <a:endParaRPr lang="en-US" sz="1400" b="1" dirty="0">
              <a:solidFill>
                <a:srgbClr val="CF84B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7">
            <a:extLst>
              <a:ext uri="{FF2B5EF4-FFF2-40B4-BE49-F238E27FC236}">
                <a16:creationId xmlns:a16="http://schemas.microsoft.com/office/drawing/2014/main" id="{5B3E7089-B1E2-41C9-8C76-C1B452F9F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B151A9D-C2AA-4FF0-86ED-1F08ECEE1834}"/>
              </a:ext>
            </a:extLst>
          </p:cNvPr>
          <p:cNvSpPr/>
          <p:nvPr/>
        </p:nvSpPr>
        <p:spPr>
          <a:xfrm>
            <a:off x="0" y="332656"/>
            <a:ext cx="9036496" cy="2880320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3088E9-AA63-4004-88A1-AEE2A85D3565}"/>
              </a:ext>
            </a:extLst>
          </p:cNvPr>
          <p:cNvSpPr/>
          <p:nvPr/>
        </p:nvSpPr>
        <p:spPr>
          <a:xfrm>
            <a:off x="823000" y="404664"/>
            <a:ext cx="7992888" cy="24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请猜猜：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小雄的班主任说了甚么？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妈妈的通讯秘密可有受法律保障？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8">
            <a:extLst>
              <a:ext uri="{FF2B5EF4-FFF2-40B4-BE49-F238E27FC236}">
                <a16:creationId xmlns:a16="http://schemas.microsoft.com/office/drawing/2014/main" id="{13FB337B-F2D3-4460-8844-4395B776B2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08BA007-62AF-4D65-9190-6F69E1CCBBFC}"/>
              </a:ext>
            </a:extLst>
          </p:cNvPr>
          <p:cNvSpPr txBox="1"/>
          <p:nvPr/>
        </p:nvSpPr>
        <p:spPr>
          <a:xfrm>
            <a:off x="179512" y="6237312"/>
            <a:ext cx="878180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这时候，电话铃声响起。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19">
            <a:extLst>
              <a:ext uri="{FF2B5EF4-FFF2-40B4-BE49-F238E27FC236}">
                <a16:creationId xmlns:a16="http://schemas.microsoft.com/office/drawing/2014/main" id="{738DDFA6-FB6C-4399-B4B0-DADD2E4B97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F9B4073-A1B3-4093-9D98-209C2FAE44E1}"/>
              </a:ext>
            </a:extLst>
          </p:cNvPr>
          <p:cNvSpPr txBox="1"/>
          <p:nvPr/>
        </p:nvSpPr>
        <p:spPr>
          <a:xfrm>
            <a:off x="179512" y="6237312"/>
            <a:ext cx="878180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基基很紧张地告诉玲玲，他对那位年青人提出的邀请感到很愕然。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D50A36F-AF83-4716-AA63-0C34E0F5CDB3}"/>
              </a:ext>
            </a:extLst>
          </p:cNvPr>
          <p:cNvSpPr txBox="1"/>
          <p:nvPr/>
        </p:nvSpPr>
        <p:spPr>
          <a:xfrm>
            <a:off x="5148064" y="620688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9476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你下周生日，</a:t>
            </a:r>
          </a:p>
          <a:p>
            <a:r>
              <a:rPr lang="zh-CN" altLang="en-US" sz="1400" b="1" dirty="0">
                <a:solidFill>
                  <a:srgbClr val="9476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我想为你举行派对！</a:t>
            </a:r>
            <a:endParaRPr lang="en-US" sz="1400" b="1" dirty="0">
              <a:solidFill>
                <a:srgbClr val="9476A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02">
            <a:extLst>
              <a:ext uri="{FF2B5EF4-FFF2-40B4-BE49-F238E27FC236}">
                <a16:creationId xmlns:a16="http://schemas.microsoft.com/office/drawing/2014/main" id="{19B119C9-639E-4440-840F-CE86700EA2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97BC30-E175-4F19-B38B-0393DA881D6B}"/>
              </a:ext>
            </a:extLst>
          </p:cNvPr>
          <p:cNvSpPr/>
          <p:nvPr/>
        </p:nvSpPr>
        <p:spPr>
          <a:xfrm>
            <a:off x="0" y="404664"/>
            <a:ext cx="9144000" cy="3024336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B6A0E0-87F1-468B-8B81-6551FFF18794}"/>
              </a:ext>
            </a:extLst>
          </p:cNvPr>
          <p:cNvSpPr/>
          <p:nvPr/>
        </p:nvSpPr>
        <p:spPr>
          <a:xfrm>
            <a:off x="1157920" y="557864"/>
            <a:ext cx="7060737" cy="24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你们仍记得玲玲和基基在香港文化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中心外面的经历吗？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你们猜猜他们再遇到甚么事情？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20">
            <a:extLst>
              <a:ext uri="{FF2B5EF4-FFF2-40B4-BE49-F238E27FC236}">
                <a16:creationId xmlns:a16="http://schemas.microsoft.com/office/drawing/2014/main" id="{24D8D529-1655-4EB7-BCD6-6231FF9506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6235C9-8240-4F72-84C6-4395861D0397}"/>
              </a:ext>
            </a:extLst>
          </p:cNvPr>
          <p:cNvSpPr/>
          <p:nvPr/>
        </p:nvSpPr>
        <p:spPr>
          <a:xfrm>
            <a:off x="3176" y="378936"/>
            <a:ext cx="9137650" cy="3314562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90DECD-B735-456F-99E9-8B067F1A0FC3}"/>
              </a:ext>
            </a:extLst>
          </p:cNvPr>
          <p:cNvSpPr/>
          <p:nvPr/>
        </p:nvSpPr>
        <p:spPr>
          <a:xfrm>
            <a:off x="709582" y="269827"/>
            <a:ext cx="7724835" cy="33145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真奇怪？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电话号码和生日日期都是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受私隐条例保护的个人资料。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到底那个年青人为何会有基基的资料？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21">
            <a:extLst>
              <a:ext uri="{FF2B5EF4-FFF2-40B4-BE49-F238E27FC236}">
                <a16:creationId xmlns:a16="http://schemas.microsoft.com/office/drawing/2014/main" id="{5B18E7F8-BB62-478E-8DB5-2FBA57B1E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1C604CF-2091-4C80-B936-4D62B7F3FBE7}"/>
              </a:ext>
            </a:extLst>
          </p:cNvPr>
          <p:cNvSpPr txBox="1"/>
          <p:nvPr/>
        </p:nvSpPr>
        <p:spPr>
          <a:xfrm>
            <a:off x="179512" y="6237312"/>
            <a:ext cx="878180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玲玲立即请哥哥柏文帮忙找出原因。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958D23A-2A60-4E8E-AC4C-3F8061C7EC91}"/>
              </a:ext>
            </a:extLst>
          </p:cNvPr>
          <p:cNvSpPr txBox="1"/>
          <p:nvPr/>
        </p:nvSpPr>
        <p:spPr>
          <a:xfrm>
            <a:off x="5292080" y="1628800"/>
            <a:ext cx="26642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基基将自己的私人资料放在交</a:t>
            </a:r>
          </a:p>
          <a:p>
            <a:r>
              <a:rPr lang="zh-CN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友网帐户内。那年青人可能是</a:t>
            </a:r>
          </a:p>
          <a:p>
            <a:r>
              <a:rPr lang="zh-CN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从汉汉的帐户内找到基基的资</a:t>
            </a:r>
          </a:p>
          <a:p>
            <a:r>
              <a:rPr lang="zh-CN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料。</a:t>
            </a:r>
            <a:endParaRPr 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22">
            <a:extLst>
              <a:ext uri="{FF2B5EF4-FFF2-40B4-BE49-F238E27FC236}">
                <a16:creationId xmlns:a16="http://schemas.microsoft.com/office/drawing/2014/main" id="{222D745C-3C6D-4E12-94C7-9EEEE20058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6732BC-AEAB-4514-8A19-8A0970269BA5}"/>
              </a:ext>
            </a:extLst>
          </p:cNvPr>
          <p:cNvSpPr/>
          <p:nvPr/>
        </p:nvSpPr>
        <p:spPr>
          <a:xfrm>
            <a:off x="0" y="332656"/>
            <a:ext cx="9140824" cy="3168352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EB0178-7815-470A-8253-A9DA89679AD6}"/>
              </a:ext>
            </a:extLst>
          </p:cNvPr>
          <p:cNvSpPr/>
          <p:nvPr/>
        </p:nvSpPr>
        <p:spPr>
          <a:xfrm>
            <a:off x="755576" y="548680"/>
            <a:ext cx="8012867" cy="24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到底故事的结局是怎样的？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基基、玲玲和哥哥柏文会怎样做？</a:t>
            </a:r>
          </a:p>
          <a:p>
            <a:pPr>
              <a:lnSpc>
                <a:spcPct val="150000"/>
              </a:lnSpc>
            </a:pPr>
            <a:r>
              <a:rPr lang="zh-CN" altLang="en-US" sz="36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请创作故事的结局，然后与大家分享。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pt2_022_20110922">
            <a:extLst>
              <a:ext uri="{FF2B5EF4-FFF2-40B4-BE49-F238E27FC236}">
                <a16:creationId xmlns:a16="http://schemas.microsoft.com/office/drawing/2014/main" id="{2854A66F-2D0F-4FC1-A768-4583079C3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3">
            <a:extLst>
              <a:ext uri="{FF2B5EF4-FFF2-40B4-BE49-F238E27FC236}">
                <a16:creationId xmlns:a16="http://schemas.microsoft.com/office/drawing/2014/main" id="{277D0AA3-8B55-4BEE-8226-D6D752931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4BCD06-8D07-438D-B650-EE87C152C060}"/>
              </a:ext>
            </a:extLst>
          </p:cNvPr>
          <p:cNvSpPr txBox="1"/>
          <p:nvPr/>
        </p:nvSpPr>
        <p:spPr>
          <a:xfrm>
            <a:off x="323528" y="6237312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年青人离开后，玲玲、基基和汉汉各自回家。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596D725-8567-4C5B-B3CD-58BE1C81C9AA}"/>
              </a:ext>
            </a:extLst>
          </p:cNvPr>
          <p:cNvSpPr txBox="1"/>
          <p:nvPr/>
        </p:nvSpPr>
        <p:spPr>
          <a:xfrm>
            <a:off x="1331640" y="305966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B551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再见，玲玲！</a:t>
            </a:r>
            <a:endParaRPr lang="en-US" b="1" dirty="0">
              <a:solidFill>
                <a:srgbClr val="B551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02E1714-777B-478B-8882-2F1131F6F6DD}"/>
              </a:ext>
            </a:extLst>
          </p:cNvPr>
          <p:cNvSpPr txBox="1"/>
          <p:nvPr/>
        </p:nvSpPr>
        <p:spPr>
          <a:xfrm>
            <a:off x="3831536" y="2564658"/>
            <a:ext cx="1477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742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再见，基基！</a:t>
            </a:r>
            <a:endParaRPr lang="en-US" b="1" dirty="0">
              <a:solidFill>
                <a:srgbClr val="F742A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DD9D1D3-2CDE-49E9-A187-8497DA19141F}"/>
              </a:ext>
            </a:extLst>
          </p:cNvPr>
          <p:cNvSpPr txBox="1"/>
          <p:nvPr/>
        </p:nvSpPr>
        <p:spPr>
          <a:xfrm>
            <a:off x="5868144" y="2091626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5C0E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再见，汉汉！</a:t>
            </a:r>
            <a:endParaRPr lang="en-US" sz="1600" b="1" dirty="0">
              <a:solidFill>
                <a:srgbClr val="85C0E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4">
            <a:extLst>
              <a:ext uri="{FF2B5EF4-FFF2-40B4-BE49-F238E27FC236}">
                <a16:creationId xmlns:a16="http://schemas.microsoft.com/office/drawing/2014/main" id="{4ED5664D-6B3F-4220-8FCE-D4E9DFDA8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6006099-243F-498C-986B-813865F7C616}"/>
              </a:ext>
            </a:extLst>
          </p:cNvPr>
          <p:cNvSpPr txBox="1"/>
          <p:nvPr/>
        </p:nvSpPr>
        <p:spPr>
          <a:xfrm>
            <a:off x="323528" y="6237312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玲玲刚进家门，便发现弟弟小雄一声不响地坐在餐桌前。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05">
            <a:extLst>
              <a:ext uri="{FF2B5EF4-FFF2-40B4-BE49-F238E27FC236}">
                <a16:creationId xmlns:a16="http://schemas.microsoft.com/office/drawing/2014/main" id="{AEDD91CF-2042-48EC-9E98-0B6768393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281895-F7DE-4912-879B-F09482B78DBF}"/>
              </a:ext>
            </a:extLst>
          </p:cNvPr>
          <p:cNvSpPr/>
          <p:nvPr/>
        </p:nvSpPr>
        <p:spPr>
          <a:xfrm>
            <a:off x="1151620" y="1223554"/>
            <a:ext cx="6840760" cy="2205445"/>
          </a:xfrm>
          <a:prstGeom prst="rect">
            <a:avLst/>
          </a:prstGeom>
          <a:solidFill>
            <a:srgbClr val="D1E4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64F6B2-A181-48A6-9FAC-F0E981EE24B9}"/>
              </a:ext>
            </a:extLst>
          </p:cNvPr>
          <p:cNvSpPr/>
          <p:nvPr/>
        </p:nvSpPr>
        <p:spPr>
          <a:xfrm>
            <a:off x="1471703" y="1477034"/>
            <a:ext cx="65206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请猜猜：</a:t>
            </a:r>
          </a:p>
          <a:p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为甚么弟弟头上会束着白巾？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06">
            <a:extLst>
              <a:ext uri="{FF2B5EF4-FFF2-40B4-BE49-F238E27FC236}">
                <a16:creationId xmlns:a16="http://schemas.microsoft.com/office/drawing/2014/main" id="{062A8C80-3A87-4C40-9328-DAE8ECBFB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9E341E2-5FC9-4F19-9933-53052BF29F1D}"/>
              </a:ext>
            </a:extLst>
          </p:cNvPr>
          <p:cNvSpPr txBox="1"/>
          <p:nvPr/>
        </p:nvSpPr>
        <p:spPr>
          <a:xfrm>
            <a:off x="323528" y="6237312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玲玲又发现哥哥柏文正面露不悦的神色。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07">
            <a:extLst>
              <a:ext uri="{FF2B5EF4-FFF2-40B4-BE49-F238E27FC236}">
                <a16:creationId xmlns:a16="http://schemas.microsoft.com/office/drawing/2014/main" id="{7DEA9D39-BF37-44F3-9D59-3909629F2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5BF88DC-2996-4882-A385-D0E59E277013}"/>
              </a:ext>
            </a:extLst>
          </p:cNvPr>
          <p:cNvSpPr/>
          <p:nvPr/>
        </p:nvSpPr>
        <p:spPr>
          <a:xfrm>
            <a:off x="27191" y="306526"/>
            <a:ext cx="9113634" cy="3266489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24FFD6-AB32-4A86-8D10-57B3311B272B}"/>
              </a:ext>
            </a:extLst>
          </p:cNvPr>
          <p:cNvSpPr/>
          <p:nvPr/>
        </p:nvSpPr>
        <p:spPr>
          <a:xfrm>
            <a:off x="1311661" y="344278"/>
            <a:ext cx="6520677" cy="29565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请猜猜：</a:t>
            </a:r>
          </a:p>
          <a:p>
            <a:pPr>
              <a:lnSpc>
                <a:spcPct val="150000"/>
              </a:lnSpc>
            </a:pP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为甚么哥哥会面露不悦的神色？</a:t>
            </a:r>
          </a:p>
          <a:p>
            <a:pPr>
              <a:lnSpc>
                <a:spcPct val="150000"/>
              </a:lnSpc>
            </a:pP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如果你是玲玲，在这个气氛下，</a:t>
            </a:r>
          </a:p>
          <a:p>
            <a:pPr>
              <a:lnSpc>
                <a:spcPct val="150000"/>
              </a:lnSpc>
            </a:pPr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你会怎样做？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08">
            <a:extLst>
              <a:ext uri="{FF2B5EF4-FFF2-40B4-BE49-F238E27FC236}">
                <a16:creationId xmlns:a16="http://schemas.microsoft.com/office/drawing/2014/main" id="{9DCD0DFE-0CE6-4614-9456-933CBA580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2557049-6931-4FE1-85D9-EF728FAA9511}"/>
              </a:ext>
            </a:extLst>
          </p:cNvPr>
          <p:cNvSpPr txBox="1"/>
          <p:nvPr/>
        </p:nvSpPr>
        <p:spPr>
          <a:xfrm>
            <a:off x="323528" y="6237312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玲玲发挥读心术。他望一望小狗，便知道了事情的来龙去脉。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09">
            <a:extLst>
              <a:ext uri="{FF2B5EF4-FFF2-40B4-BE49-F238E27FC236}">
                <a16:creationId xmlns:a16="http://schemas.microsoft.com/office/drawing/2014/main" id="{F08C6278-7333-47EC-9F3B-F37B4A3FA8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296A195-92E9-4801-B130-42CA30F4DD49}"/>
              </a:ext>
            </a:extLst>
          </p:cNvPr>
          <p:cNvSpPr txBox="1"/>
          <p:nvPr/>
        </p:nvSpPr>
        <p:spPr>
          <a:xfrm>
            <a:off x="179512" y="6237312"/>
            <a:ext cx="878180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原来小雄未完成功课，柏文不许他玩电脑，但小雄坚持他有与人通讯的自由。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28&quot;&gt;&lt;/object&gt;&lt;object type=&quot;2&quot; unique_id=&quot;10129&quot;&gt;&lt;object type=&quot;3&quot; unique_id=&quot;10130&quot;&gt;&lt;property id=&quot;20148&quot; value=&quot;5&quot;/&gt;&lt;property id=&quot;20300&quot; value=&quot;Slide 1&quot;/&gt;&lt;property id=&quot;20307&quot; value=&quot;256&quot;/&gt;&lt;/object&gt;&lt;object type=&quot;3&quot; unique_id=&quot;10131&quot;&gt;&lt;property id=&quot;20148&quot; value=&quot;5&quot;/&gt;&lt;property id=&quot;20300&quot; value=&quot;Slide 2&quot;/&gt;&lt;property id=&quot;20307&quot; value=&quot;257&quot;/&gt;&lt;/object&gt;&lt;object type=&quot;3&quot; unique_id=&quot;10132&quot;&gt;&lt;property id=&quot;20148&quot; value=&quot;5&quot;/&gt;&lt;property id=&quot;20300&quot; value=&quot;Slide 3&quot;/&gt;&lt;property id=&quot;20307&quot; value=&quot;258&quot;/&gt;&lt;/object&gt;&lt;object type=&quot;3&quot; unique_id=&quot;10133&quot;&gt;&lt;property id=&quot;20148&quot; value=&quot;5&quot;/&gt;&lt;property id=&quot;20300&quot; value=&quot;Slide 4&quot;/&gt;&lt;property id=&quot;20307&quot; value=&quot;259&quot;/&gt;&lt;/object&gt;&lt;object type=&quot;3&quot; unique_id=&quot;10134&quot;&gt;&lt;property id=&quot;20148&quot; value=&quot;5&quot;/&gt;&lt;property id=&quot;20300&quot; value=&quot;Slide 5&quot;/&gt;&lt;property id=&quot;20307&quot; value=&quot;260&quot;/&gt;&lt;/object&gt;&lt;object type=&quot;3&quot; unique_id=&quot;10135&quot;&gt;&lt;property id=&quot;20148&quot; value=&quot;5&quot;/&gt;&lt;property id=&quot;20300&quot; value=&quot;Slide 6&quot;/&gt;&lt;property id=&quot;20307&quot; value=&quot;261&quot;/&gt;&lt;/object&gt;&lt;object type=&quot;3&quot; unique_id=&quot;10136&quot;&gt;&lt;property id=&quot;20148&quot; value=&quot;5&quot;/&gt;&lt;property id=&quot;20300&quot; value=&quot;Slide 7&quot;/&gt;&lt;property id=&quot;20307&quot; value=&quot;262&quot;/&gt;&lt;/object&gt;&lt;object type=&quot;3&quot; unique_id=&quot;10137&quot;&gt;&lt;property id=&quot;20148&quot; value=&quot;5&quot;/&gt;&lt;property id=&quot;20300&quot; value=&quot;Slide 8&quot;/&gt;&lt;property id=&quot;20307&quot; value=&quot;263&quot;/&gt;&lt;/object&gt;&lt;object type=&quot;3&quot; unique_id=&quot;10138&quot;&gt;&lt;property id=&quot;20148&quot; value=&quot;5&quot;/&gt;&lt;property id=&quot;20300&quot; value=&quot;Slide 9&quot;/&gt;&lt;property id=&quot;20307&quot; value=&quot;264&quot;/&gt;&lt;/object&gt;&lt;object type=&quot;3&quot; unique_id=&quot;10139&quot;&gt;&lt;property id=&quot;20148&quot; value=&quot;5&quot;/&gt;&lt;property id=&quot;20300&quot; value=&quot;Slide 10&quot;/&gt;&lt;property id=&quot;20307&quot; value=&quot;265&quot;/&gt;&lt;/object&gt;&lt;object type=&quot;3&quot; unique_id=&quot;10140&quot;&gt;&lt;property id=&quot;20148&quot; value=&quot;5&quot;/&gt;&lt;property id=&quot;20300&quot; value=&quot;Slide 11&quot;/&gt;&lt;property id=&quot;20307&quot; value=&quot;266&quot;/&gt;&lt;/object&gt;&lt;object type=&quot;3&quot; unique_id=&quot;10141&quot;&gt;&lt;property id=&quot;20148&quot; value=&quot;5&quot;/&gt;&lt;property id=&quot;20300&quot; value=&quot;Slide 12&quot;/&gt;&lt;property id=&quot;20307&quot; value=&quot;267&quot;/&gt;&lt;/object&gt;&lt;object type=&quot;3&quot; unique_id=&quot;10142&quot;&gt;&lt;property id=&quot;20148&quot; value=&quot;5&quot;/&gt;&lt;property id=&quot;20300&quot; value=&quot;Slide 13&quot;/&gt;&lt;property id=&quot;20307&quot; value=&quot;268&quot;/&gt;&lt;/object&gt;&lt;object type=&quot;3&quot; unique_id=&quot;10143&quot;&gt;&lt;property id=&quot;20148&quot; value=&quot;5&quot;/&gt;&lt;property id=&quot;20300&quot; value=&quot;Slide 14&quot;/&gt;&lt;property id=&quot;20307&quot; value=&quot;269&quot;/&gt;&lt;/object&gt;&lt;object type=&quot;3&quot; unique_id=&quot;10144&quot;&gt;&lt;property id=&quot;20148&quot; value=&quot;5&quot;/&gt;&lt;property id=&quot;20300&quot; value=&quot;Slide 15&quot;/&gt;&lt;property id=&quot;20307&quot; value=&quot;270&quot;/&gt;&lt;/object&gt;&lt;object type=&quot;3&quot; unique_id=&quot;10145&quot;&gt;&lt;property id=&quot;20148&quot; value=&quot;5&quot;/&gt;&lt;property id=&quot;20300&quot; value=&quot;Slide 16&quot;/&gt;&lt;property id=&quot;20307&quot; value=&quot;279&quot;/&gt;&lt;/object&gt;&lt;object type=&quot;3&quot; unique_id=&quot;10146&quot;&gt;&lt;property id=&quot;20148&quot; value=&quot;5&quot;/&gt;&lt;property id=&quot;20300&quot; value=&quot;Slide 17&quot;/&gt;&lt;property id=&quot;20307&quot; value=&quot;272&quot;/&gt;&lt;/object&gt;&lt;object type=&quot;3&quot; unique_id=&quot;10147&quot;&gt;&lt;property id=&quot;20148&quot; value=&quot;5&quot;/&gt;&lt;property id=&quot;20300&quot; value=&quot;Slide 18&quot;/&gt;&lt;property id=&quot;20307&quot; value=&quot;271&quot;/&gt;&lt;/object&gt;&lt;object type=&quot;3&quot; unique_id=&quot;10148&quot;&gt;&lt;property id=&quot;20148&quot; value=&quot;5&quot;/&gt;&lt;property id=&quot;20300&quot; value=&quot;Slide 19&quot;/&gt;&lt;property id=&quot;20307&quot; value=&quot;273&quot;/&gt;&lt;/object&gt;&lt;object type=&quot;3&quot; unique_id=&quot;10149&quot;&gt;&lt;property id=&quot;20148&quot; value=&quot;5&quot;/&gt;&lt;property id=&quot;20300&quot; value=&quot;Slide 20&quot;/&gt;&lt;property id=&quot;20307&quot; value=&quot;276&quot;/&gt;&lt;/object&gt;&lt;object type=&quot;3&quot; unique_id=&quot;10150&quot;&gt;&lt;property id=&quot;20148&quot; value=&quot;5&quot;/&gt;&lt;property id=&quot;20300&quot; value=&quot;Slide 21&quot;/&gt;&lt;property id=&quot;20307&quot; value=&quot;274&quot;/&gt;&lt;/object&gt;&lt;object type=&quot;3&quot; unique_id=&quot;10151&quot;&gt;&lt;property id=&quot;20148&quot; value=&quot;5&quot;/&gt;&lt;property id=&quot;20300&quot; value=&quot;Slide 22&quot;/&gt;&lt;property id=&quot;20307&quot; value=&quot;275&quot;/&gt;&lt;/object&gt;&lt;object type=&quot;3&quot; unique_id=&quot;10152&quot;&gt;&lt;property id=&quot;20148&quot; value=&quot;5&quot;/&gt;&lt;property id=&quot;20300&quot; value=&quot;Slide 23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4" ma:contentTypeDescription="建立新的文件。" ma:contentTypeScope="" ma:versionID="b84cee4f0b2239c27cddc49da216075a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9efb14914b84869f6f237b68b9cfdc4a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8d840-6b6c-43cd-a732-3cbbd9b384b3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496040-E2C8-4140-995D-925ADCE8C1CC}"/>
</file>

<file path=customXml/itemProps2.xml><?xml version="1.0" encoding="utf-8"?>
<ds:datastoreItem xmlns:ds="http://schemas.openxmlformats.org/officeDocument/2006/customXml" ds:itemID="{34CC0B07-B810-44A6-924E-25DAF4E7A15A}"/>
</file>

<file path=customXml/itemProps3.xml><?xml version="1.0" encoding="utf-8"?>
<ds:datastoreItem xmlns:ds="http://schemas.openxmlformats.org/officeDocument/2006/customXml" ds:itemID="{7185B7CE-5E90-445E-A0B5-ED2DB4FD9686}"/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554</Words>
  <Application>Microsoft Office PowerPoint</Application>
  <PresentationFormat>如螢幕大小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微軟正黑體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LO, Chun-ting</cp:lastModifiedBy>
  <cp:revision>16</cp:revision>
  <dcterms:created xsi:type="dcterms:W3CDTF">2011-10-20T09:51:34Z</dcterms:created>
  <dcterms:modified xsi:type="dcterms:W3CDTF">2026-01-14T02:15:25Z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</Properties>
</file>